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3" r:id="rId17"/>
    <p:sldId id="272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88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62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4914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9040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5502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6388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551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116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4352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383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8416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762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142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69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562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4729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914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BBEE9DD-538D-45D9-8A5C-5653A9E3D2A0}" type="datetimeFigureOut">
              <a:rPr lang="en-US" smtClean="0"/>
              <a:t>11/12/2016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8D56B495-8BCA-4EE3-A534-78DA83791AA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637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Teorema</a:t>
            </a:r>
            <a:r>
              <a:rPr lang="en-US" dirty="0"/>
              <a:t> Pythagoras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Adrianus Galang </a:t>
            </a:r>
            <a:r>
              <a:rPr lang="en-US" dirty="0" err="1"/>
              <a:t>Permana</a:t>
            </a:r>
            <a:r>
              <a:rPr lang="en-US" dirty="0"/>
              <a:t> Putra</a:t>
            </a:r>
          </a:p>
          <a:p>
            <a:r>
              <a:rPr lang="en-US" dirty="0"/>
              <a:t>23215391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9581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 fontScale="85000" lnSpcReduction="10000"/>
          </a:bodyPr>
          <a:lstStyle/>
          <a:p>
            <a:pPr lvl="0" algn="just"/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inti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“</a:t>
            </a:r>
            <a:r>
              <a:rPr lang="en-US" dirty="0" err="1"/>
              <a:t>nyawa</a:t>
            </a:r>
            <a:r>
              <a:rPr lang="en-US" dirty="0"/>
              <a:t>”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2 kali yang </a:t>
            </a:r>
            <a:r>
              <a:rPr lang="en-US" dirty="0" err="1"/>
              <a:t>seharusnya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dapatkan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benar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check point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tambahan</a:t>
            </a:r>
            <a:r>
              <a:rPr lang="en-US" dirty="0"/>
              <a:t> 1.</a:t>
            </a:r>
          </a:p>
          <a:p>
            <a:pPr lvl="0" algn="just"/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kehabisan</a:t>
            </a:r>
            <a:r>
              <a:rPr lang="en-US" dirty="0"/>
              <a:t>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menutup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bias di resume, score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masuk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score global.</a:t>
            </a:r>
          </a:p>
          <a:p>
            <a:pPr lvl="0" algn="just"/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berputar</a:t>
            </a:r>
            <a:r>
              <a:rPr lang="en-US" dirty="0"/>
              <a:t> 3 kali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.</a:t>
            </a:r>
          </a:p>
          <a:p>
            <a:pPr lvl="0" algn="just"/>
            <a:r>
              <a:rPr lang="en-US" dirty="0"/>
              <a:t>Score global </a:t>
            </a:r>
            <a:r>
              <a:rPr lang="en-US" dirty="0" err="1"/>
              <a:t>sifatnya</a:t>
            </a:r>
            <a:r>
              <a:rPr lang="en-US" dirty="0"/>
              <a:t> </a:t>
            </a:r>
            <a:r>
              <a:rPr lang="en-US" dirty="0" err="1"/>
              <a:t>akumulasi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score per </a:t>
            </a:r>
            <a:r>
              <a:rPr lang="en-US" dirty="0" err="1"/>
              <a:t>permainan</a:t>
            </a:r>
            <a:r>
              <a:rPr lang="en-US" dirty="0"/>
              <a:t>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dimainkan</a:t>
            </a:r>
            <a:r>
              <a:rPr lang="en-US" dirty="0"/>
              <a:t> </a:t>
            </a:r>
            <a:r>
              <a:rPr lang="en-US" dirty="0" err="1"/>
              <a:t>scorenya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semakin</a:t>
            </a:r>
            <a:r>
              <a:rPr lang="en-US" dirty="0"/>
              <a:t> </a:t>
            </a:r>
            <a:r>
              <a:rPr lang="en-US" dirty="0" err="1"/>
              <a:t>besar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rata </a:t>
            </a:r>
            <a:r>
              <a:rPr lang="en-US" dirty="0" err="1"/>
              <a:t>rata</a:t>
            </a:r>
            <a:r>
              <a:rPr lang="en-US" dirty="0"/>
              <a:t> yang </a:t>
            </a:r>
            <a:r>
              <a:rPr lang="en-US" dirty="0" err="1"/>
              <a:t>didapat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permainannya</a:t>
            </a:r>
            <a:r>
              <a:rPr lang="en-US" dirty="0"/>
              <a:t>.</a:t>
            </a:r>
          </a:p>
          <a:p>
            <a:pPr lvl="0" algn="just"/>
            <a:r>
              <a:rPr lang="en-US" dirty="0"/>
              <a:t>Score global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bertambah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784516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>
            <a:normAutofit/>
          </a:bodyPr>
          <a:lstStyle/>
          <a:p>
            <a:r>
              <a:rPr lang="en-US" dirty="0"/>
              <a:t>Scoring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 fontScale="85000" lnSpcReduction="10000"/>
          </a:bodyPr>
          <a:lstStyle/>
          <a:p>
            <a:pPr lvl="0"/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score negative</a:t>
            </a:r>
          </a:p>
          <a:p>
            <a:pPr lvl="0"/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,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score </a:t>
            </a:r>
            <a:r>
              <a:rPr lang="en-US" dirty="0" err="1"/>
              <a:t>sebanyak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di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. </a:t>
            </a:r>
            <a:r>
              <a:rPr lang="en-US" dirty="0" err="1"/>
              <a:t>Misal</a:t>
            </a:r>
            <a:r>
              <a:rPr lang="en-US" dirty="0"/>
              <a:t> di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3,4 </a:t>
            </a:r>
            <a:r>
              <a:rPr lang="en-US" dirty="0" err="1"/>
              <a:t>dan</a:t>
            </a:r>
            <a:r>
              <a:rPr lang="en-US" dirty="0"/>
              <a:t> 5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score 12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benar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24 point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. </a:t>
            </a:r>
          </a:p>
          <a:p>
            <a:pPr lvl="0"/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sekali</a:t>
            </a:r>
            <a:r>
              <a:rPr lang="en-US" dirty="0"/>
              <a:t> </a:t>
            </a:r>
            <a:r>
              <a:rPr lang="en-US" dirty="0" err="1"/>
              <a:t>keliling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</a:t>
            </a:r>
            <a:r>
              <a:rPr lang="en-US" dirty="0" err="1"/>
              <a:t>waktu</a:t>
            </a:r>
            <a:r>
              <a:rPr lang="en-US" dirty="0"/>
              <a:t> 3 </a:t>
            </a:r>
            <a:r>
              <a:rPr lang="en-US" dirty="0" err="1"/>
              <a:t>menit</a:t>
            </a:r>
            <a:r>
              <a:rPr lang="en-US" dirty="0"/>
              <a:t> yang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diberitahukan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hanya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keperluan</a:t>
            </a:r>
            <a:r>
              <a:rPr lang="en-US" dirty="0"/>
              <a:t> scoring.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 </a:t>
            </a:r>
            <a:r>
              <a:rPr lang="en-US" dirty="0" err="1"/>
              <a:t>keliling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medapatkan</a:t>
            </a:r>
            <a:r>
              <a:rPr lang="en-US" dirty="0"/>
              <a:t> score </a:t>
            </a:r>
            <a:r>
              <a:rPr lang="en-US" dirty="0" err="1"/>
              <a:t>sebanyak</a:t>
            </a:r>
            <a:r>
              <a:rPr lang="en-US" dirty="0"/>
              <a:t> </a:t>
            </a:r>
            <a:r>
              <a:rPr lang="en-US" dirty="0" err="1"/>
              <a:t>detik</a:t>
            </a:r>
            <a:r>
              <a:rPr lang="en-US" dirty="0"/>
              <a:t> yang </a:t>
            </a:r>
            <a:r>
              <a:rPr lang="en-US" dirty="0" err="1"/>
              <a:t>tersisa</a:t>
            </a:r>
            <a:r>
              <a:rPr lang="en-US" dirty="0"/>
              <a:t>(minimal 0). </a:t>
            </a:r>
          </a:p>
          <a:p>
            <a:pPr lvl="0"/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check point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score 500.</a:t>
            </a:r>
          </a:p>
          <a:p>
            <a:pPr lvl="0"/>
            <a:r>
              <a:rPr lang="en-US" dirty="0"/>
              <a:t>Score global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akumulasi</a:t>
            </a:r>
            <a:r>
              <a:rPr lang="en-US" dirty="0"/>
              <a:t> score </a:t>
            </a:r>
            <a:r>
              <a:rPr lang="en-US" dirty="0" err="1"/>
              <a:t>dan</a:t>
            </a:r>
            <a:r>
              <a:rPr lang="en-US" dirty="0"/>
              <a:t> rata </a:t>
            </a:r>
            <a:r>
              <a:rPr lang="en-US" dirty="0" err="1"/>
              <a:t>rata</a:t>
            </a:r>
            <a:r>
              <a:rPr lang="en-US" dirty="0"/>
              <a:t> score per game.</a:t>
            </a:r>
          </a:p>
          <a:p>
            <a:pPr lvl="0"/>
            <a:r>
              <a:rPr lang="en-US" dirty="0"/>
              <a:t>Score per game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terhitung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meminkan</a:t>
            </a:r>
            <a:r>
              <a:rPr lang="en-US" dirty="0"/>
              <a:t> game </a:t>
            </a:r>
            <a:r>
              <a:rPr lang="en-US" dirty="0" err="1"/>
              <a:t>nya</a:t>
            </a:r>
            <a:r>
              <a:rPr lang="en-US" dirty="0"/>
              <a:t> minimal 3 kali.</a:t>
            </a:r>
          </a:p>
        </p:txBody>
      </p:sp>
    </p:spTree>
    <p:extLst>
      <p:ext uri="{BB962C8B-B14F-4D97-AF65-F5344CB8AC3E}">
        <p14:creationId xmlns:p14="http://schemas.microsoft.com/office/powerpoint/2010/main" val="36332828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>
            <a:normAutofit/>
          </a:bodyPr>
          <a:lstStyle/>
          <a:p>
            <a:r>
              <a:rPr lang="en-US" dirty="0"/>
              <a:t>Leveling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 fontScale="92500"/>
          </a:bodyPr>
          <a:lstStyle/>
          <a:p>
            <a:pPr lvl="0"/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putaran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</a:t>
            </a:r>
            <a:r>
              <a:rPr lang="en-US" dirty="0" err="1"/>
              <a:t>tingkat</a:t>
            </a:r>
            <a:r>
              <a:rPr lang="en-US" dirty="0"/>
              <a:t> </a:t>
            </a:r>
            <a:r>
              <a:rPr lang="en-US" dirty="0" err="1"/>
              <a:t>kesulitan</a:t>
            </a:r>
            <a:r>
              <a:rPr lang="en-US" dirty="0"/>
              <a:t> yang </a:t>
            </a:r>
            <a:r>
              <a:rPr lang="en-US" dirty="0" err="1"/>
              <a:t>berbeda</a:t>
            </a:r>
            <a:endParaRPr lang="en-US" dirty="0"/>
          </a:p>
          <a:p>
            <a:pPr lvl="0"/>
            <a:r>
              <a:rPr lang="en-US" dirty="0" err="1"/>
              <a:t>Pitagoras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4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berikut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marL="0" indent="0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putaran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, </a:t>
            </a:r>
            <a:r>
              <a:rPr lang="en-US" dirty="0" err="1"/>
              <a:t>menggunakan</a:t>
            </a:r>
            <a:r>
              <a:rPr lang="en-US" dirty="0"/>
              <a:t> 60% </a:t>
            </a:r>
            <a:r>
              <a:rPr lang="en-US" dirty="0" err="1"/>
              <a:t>tipe</a:t>
            </a:r>
            <a:r>
              <a:rPr lang="en-US" dirty="0"/>
              <a:t> 1 </a:t>
            </a:r>
            <a:r>
              <a:rPr lang="en-US" dirty="0" err="1"/>
              <a:t>dan</a:t>
            </a:r>
            <a:r>
              <a:rPr lang="en-US" dirty="0"/>
              <a:t> 40% </a:t>
            </a:r>
            <a:r>
              <a:rPr lang="en-US" dirty="0" err="1"/>
              <a:t>tipe</a:t>
            </a:r>
            <a:r>
              <a:rPr lang="en-US" dirty="0"/>
              <a:t> 2</a:t>
            </a:r>
          </a:p>
          <a:p>
            <a:pPr marL="0" indent="0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putaran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, </a:t>
            </a:r>
            <a:r>
              <a:rPr lang="en-US" dirty="0" err="1"/>
              <a:t>menggunakan</a:t>
            </a:r>
            <a:r>
              <a:rPr lang="en-US" dirty="0"/>
              <a:t> 50% </a:t>
            </a:r>
            <a:r>
              <a:rPr lang="en-US" dirty="0" err="1"/>
              <a:t>tipe</a:t>
            </a:r>
            <a:r>
              <a:rPr lang="en-US" dirty="0"/>
              <a:t> 1, 30% </a:t>
            </a:r>
            <a:r>
              <a:rPr lang="en-US" dirty="0" err="1"/>
              <a:t>tipe</a:t>
            </a:r>
            <a:r>
              <a:rPr lang="en-US" dirty="0"/>
              <a:t> 2 </a:t>
            </a:r>
            <a:r>
              <a:rPr lang="en-US" dirty="0" err="1"/>
              <a:t>dan</a:t>
            </a:r>
            <a:r>
              <a:rPr lang="en-US" dirty="0"/>
              <a:t> 20% </a:t>
            </a:r>
            <a:r>
              <a:rPr lang="en-US" dirty="0" err="1"/>
              <a:t>tipe</a:t>
            </a:r>
            <a:r>
              <a:rPr lang="en-US" dirty="0"/>
              <a:t> 3</a:t>
            </a:r>
          </a:p>
          <a:p>
            <a:pPr marL="0" indent="0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putaran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40% </a:t>
            </a:r>
            <a:r>
              <a:rPr lang="en-US" dirty="0" err="1"/>
              <a:t>tipe</a:t>
            </a:r>
            <a:r>
              <a:rPr lang="en-US" dirty="0"/>
              <a:t> 1, 30% </a:t>
            </a:r>
            <a:r>
              <a:rPr lang="en-US" dirty="0" err="1"/>
              <a:t>tipe</a:t>
            </a:r>
            <a:r>
              <a:rPr lang="en-US" dirty="0"/>
              <a:t> 2, 20% </a:t>
            </a:r>
            <a:r>
              <a:rPr lang="en-US" dirty="0" err="1"/>
              <a:t>tipe</a:t>
            </a:r>
            <a:r>
              <a:rPr lang="en-US" dirty="0"/>
              <a:t> 3 </a:t>
            </a:r>
            <a:r>
              <a:rPr lang="en-US" dirty="0" err="1"/>
              <a:t>dan</a:t>
            </a:r>
            <a:r>
              <a:rPr lang="en-US" dirty="0"/>
              <a:t> 10% </a:t>
            </a:r>
            <a:r>
              <a:rPr lang="en-US" dirty="0" err="1"/>
              <a:t>tipe</a:t>
            </a:r>
            <a:r>
              <a:rPr lang="en-US" dirty="0"/>
              <a:t> 4</a:t>
            </a:r>
          </a:p>
        </p:txBody>
      </p:sp>
      <p:pic>
        <p:nvPicPr>
          <p:cNvPr id="4" name="Picture 3" descr="http://3.bp.blogspot.com/-JULGbbINvXE/URxMMiDPvAI/AAAAAAAAAig/2bI8BY-fsUA/s1600/index.jpg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9421" y="2911534"/>
            <a:ext cx="4038600" cy="11353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0289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70164"/>
            <a:ext cx="10018713" cy="793865"/>
          </a:xfrm>
        </p:spPr>
        <p:txBody>
          <a:bodyPr/>
          <a:lstStyle/>
          <a:p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Permainan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246909"/>
            <a:ext cx="3569828" cy="4544291"/>
          </a:xfrm>
        </p:spPr>
        <p:txBody>
          <a:bodyPr/>
          <a:lstStyle/>
          <a:p>
            <a:pPr algn="just"/>
            <a:r>
              <a:rPr lang="en-US" dirty="0" err="1"/>
              <a:t>Kocok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mengklik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</a:t>
            </a:r>
            <a:r>
              <a:rPr lang="en-US" dirty="0" err="1"/>
              <a:t>randon</a:t>
            </a:r>
            <a:endParaRPr lang="en-US" dirty="0"/>
          </a:p>
          <a:p>
            <a:pPr algn="just"/>
            <a:r>
              <a:rPr lang="en-US" dirty="0" err="1"/>
              <a:t>Papan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6 8 10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berbentuk</a:t>
            </a:r>
            <a:r>
              <a:rPr lang="en-US" dirty="0"/>
              <a:t> </a:t>
            </a:r>
            <a:r>
              <a:rPr lang="en-US" dirty="0" err="1"/>
              <a:t>segitiga</a:t>
            </a:r>
            <a:endParaRPr lang="en-US" dirty="0"/>
          </a:p>
          <a:p>
            <a:pPr algn="just"/>
            <a:r>
              <a:rPr lang="en-US" dirty="0"/>
              <a:t>State player yang </a:t>
            </a:r>
            <a:r>
              <a:rPr lang="en-US" dirty="0" err="1"/>
              <a:t>berwarna</a:t>
            </a:r>
            <a:r>
              <a:rPr lang="en-US" dirty="0"/>
              <a:t> </a:t>
            </a:r>
            <a:r>
              <a:rPr lang="en-US" dirty="0" err="1"/>
              <a:t>merah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4139" y="1439350"/>
            <a:ext cx="7041705" cy="528472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953065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70164"/>
            <a:ext cx="10018713" cy="793865"/>
          </a:xfrm>
        </p:spPr>
        <p:txBody>
          <a:bodyPr/>
          <a:lstStyle/>
          <a:p>
            <a:r>
              <a:rPr lang="en-US" dirty="0"/>
              <a:t>Random di </a:t>
            </a:r>
            <a:r>
              <a:rPr lang="en-US" dirty="0" err="1"/>
              <a:t>klik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246909"/>
            <a:ext cx="3569828" cy="4544291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tombol</a:t>
            </a:r>
            <a:r>
              <a:rPr lang="en-US" dirty="0"/>
              <a:t> random </a:t>
            </a:r>
            <a:r>
              <a:rPr lang="en-US" dirty="0" err="1"/>
              <a:t>diklik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merandom</a:t>
            </a:r>
            <a:r>
              <a:rPr lang="en-US" dirty="0"/>
              <a:t> 2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1 </a:t>
            </a:r>
            <a:r>
              <a:rPr lang="en-US" dirty="0" err="1"/>
              <a:t>sampai</a:t>
            </a:r>
            <a:r>
              <a:rPr lang="en-US" dirty="0"/>
              <a:t> 6,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berapa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miring yang </a:t>
            </a:r>
            <a:r>
              <a:rPr lang="en-US" dirty="0" err="1"/>
              <a:t>dihasilkan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panjang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lebar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“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random”.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player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bergerak</a:t>
            </a:r>
            <a:r>
              <a:rPr lang="en-US" dirty="0"/>
              <a:t>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25692" y="1560945"/>
            <a:ext cx="6581244" cy="3722255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920993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70164"/>
            <a:ext cx="10018713" cy="793865"/>
          </a:xfrm>
        </p:spPr>
        <p:txBody>
          <a:bodyPr>
            <a:normAutofit/>
          </a:bodyPr>
          <a:lstStyle/>
          <a:p>
            <a:r>
              <a:rPr lang="en-US" dirty="0" err="1"/>
              <a:t>Pertanyaan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246909"/>
            <a:ext cx="3569828" cy="4544291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Saat</a:t>
            </a:r>
            <a:r>
              <a:rPr lang="en-US" dirty="0"/>
              <a:t> player </a:t>
            </a:r>
            <a:r>
              <a:rPr lang="en-US" dirty="0" err="1"/>
              <a:t>berhenti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, game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mengeluarkan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.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dipilih</a:t>
            </a:r>
            <a:r>
              <a:rPr lang="en-US" dirty="0"/>
              <a:t> </a:t>
            </a:r>
            <a:r>
              <a:rPr lang="en-US" dirty="0" err="1"/>
              <a:t>secara</a:t>
            </a:r>
            <a:r>
              <a:rPr lang="en-US" dirty="0"/>
              <a:t> </a:t>
            </a:r>
            <a:r>
              <a:rPr lang="en-US" dirty="0" err="1"/>
              <a:t>acak</a:t>
            </a:r>
            <a:r>
              <a:rPr lang="en-US" dirty="0"/>
              <a:t> </a:t>
            </a:r>
            <a:r>
              <a:rPr lang="en-US" dirty="0" err="1"/>
              <a:t>apakah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indicator </a:t>
            </a:r>
            <a:r>
              <a:rPr lang="en-US" dirty="0" err="1"/>
              <a:t>pencapaian</a:t>
            </a:r>
            <a:r>
              <a:rPr lang="en-US" dirty="0"/>
              <a:t> 1, 2 </a:t>
            </a:r>
            <a:r>
              <a:rPr lang="en-US" dirty="0" err="1"/>
              <a:t>atau</a:t>
            </a:r>
            <a:r>
              <a:rPr lang="en-US" dirty="0"/>
              <a:t> 3. </a:t>
            </a:r>
            <a:r>
              <a:rPr lang="en-US" dirty="0" err="1"/>
              <a:t>Contoh</a:t>
            </a:r>
            <a:r>
              <a:rPr lang="en-US" dirty="0"/>
              <a:t> </a:t>
            </a:r>
            <a:r>
              <a:rPr lang="en-US" dirty="0" err="1"/>
              <a:t>soalnya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gambar</a:t>
            </a:r>
            <a:r>
              <a:rPr lang="en-US" dirty="0"/>
              <a:t> di </a:t>
            </a:r>
            <a:r>
              <a:rPr lang="en-US" dirty="0" err="1"/>
              <a:t>samping</a:t>
            </a:r>
            <a:r>
              <a:rPr lang="en-US" dirty="0"/>
              <a:t>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3797" y="1973283"/>
            <a:ext cx="6888130" cy="398582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913172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0" y="270164"/>
            <a:ext cx="10018713" cy="793865"/>
          </a:xfrm>
        </p:spPr>
        <p:txBody>
          <a:bodyPr>
            <a:normAutofit/>
          </a:bodyPr>
          <a:lstStyle/>
          <a:p>
            <a:r>
              <a:rPr lang="en-US" dirty="0" err="1"/>
              <a:t>Benar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Salah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1" y="1246909"/>
            <a:ext cx="10541434" cy="1745673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Setelah</a:t>
            </a:r>
            <a:r>
              <a:rPr lang="en-US" dirty="0"/>
              <a:t> player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player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mendapatkan</a:t>
            </a:r>
            <a:r>
              <a:rPr lang="en-US" dirty="0"/>
              <a:t> </a:t>
            </a:r>
            <a:r>
              <a:rPr lang="en-US" dirty="0" err="1"/>
              <a:t>informasi</a:t>
            </a:r>
            <a:r>
              <a:rPr lang="en-US" dirty="0"/>
              <a:t> </a:t>
            </a:r>
            <a:r>
              <a:rPr lang="en-US" dirty="0" err="1"/>
              <a:t>apakan</a:t>
            </a:r>
            <a:r>
              <a:rPr lang="en-US" dirty="0"/>
              <a:t> </a:t>
            </a:r>
            <a:r>
              <a:rPr lang="en-US" dirty="0" err="1"/>
              <a:t>jawaban</a:t>
            </a:r>
            <a:r>
              <a:rPr lang="en-US" dirty="0"/>
              <a:t> yang di </a:t>
            </a:r>
            <a:r>
              <a:rPr lang="en-US" dirty="0" err="1"/>
              <a:t>lakukan</a:t>
            </a:r>
            <a:r>
              <a:rPr lang="en-US" dirty="0"/>
              <a:t> </a:t>
            </a:r>
            <a:r>
              <a:rPr lang="en-US" dirty="0" err="1"/>
              <a:t>benar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. </a:t>
            </a:r>
            <a:r>
              <a:rPr lang="en-US" dirty="0" err="1"/>
              <a:t>Informasinya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berikut</a:t>
            </a:r>
            <a:r>
              <a:rPr lang="en-US" dirty="0"/>
              <a:t> :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965" y="2803100"/>
            <a:ext cx="4392946" cy="331534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982" y="2803100"/>
            <a:ext cx="4436652" cy="3315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5790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ythagoras-11-1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4311" y="685800"/>
            <a:ext cx="10023578" cy="4699000"/>
          </a:xfrm>
        </p:spPr>
      </p:pic>
    </p:spTree>
    <p:extLst>
      <p:ext uri="{BB962C8B-B14F-4D97-AF65-F5344CB8AC3E}">
        <p14:creationId xmlns:p14="http://schemas.microsoft.com/office/powerpoint/2010/main" val="3964706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Tujuan</a:t>
            </a:r>
            <a:r>
              <a:rPr lang="en-US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mengidentifikasi</a:t>
            </a:r>
            <a:r>
              <a:rPr lang="en-US" dirty="0"/>
              <a:t> </a:t>
            </a:r>
            <a:r>
              <a:rPr lang="en-US" dirty="0" err="1"/>
              <a:t>teorema</a:t>
            </a:r>
            <a:r>
              <a:rPr lang="en-US" dirty="0"/>
              <a:t> </a:t>
            </a:r>
            <a:r>
              <a:rPr lang="en-US" dirty="0" err="1"/>
              <a:t>phytagoras</a:t>
            </a:r>
            <a:r>
              <a:rPr lang="en-US" dirty="0"/>
              <a:t> </a:t>
            </a:r>
            <a:r>
              <a:rPr lang="en-US" dirty="0" err="1"/>
              <a:t>berdasarkan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pola</a:t>
            </a:r>
            <a:r>
              <a:rPr lang="en-US" dirty="0"/>
              <a:t> </a:t>
            </a:r>
            <a:r>
              <a:rPr lang="en-US" dirty="0" err="1"/>
              <a:t>bilangan</a:t>
            </a:r>
            <a:r>
              <a:rPr lang="en-US" dirty="0"/>
              <a:t> yang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triple </a:t>
            </a:r>
            <a:r>
              <a:rPr lang="en-US" dirty="0" err="1"/>
              <a:t>phytagoras</a:t>
            </a:r>
            <a:r>
              <a:rPr lang="en-US" dirty="0"/>
              <a:t>.</a:t>
            </a:r>
          </a:p>
          <a:p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panjang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teorema</a:t>
            </a:r>
            <a:r>
              <a:rPr lang="en-US" dirty="0"/>
              <a:t> </a:t>
            </a:r>
            <a:r>
              <a:rPr lang="en-US" dirty="0" err="1"/>
              <a:t>phytagoras</a:t>
            </a:r>
            <a:r>
              <a:rPr lang="en-US" dirty="0"/>
              <a:t>.</a:t>
            </a:r>
          </a:p>
          <a:p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memecahkan</a:t>
            </a:r>
            <a:r>
              <a:rPr lang="en-US" dirty="0"/>
              <a:t> </a:t>
            </a:r>
            <a:r>
              <a:rPr lang="en-US" dirty="0" err="1"/>
              <a:t>masalah</a:t>
            </a:r>
            <a:r>
              <a:rPr lang="en-US" dirty="0"/>
              <a:t> </a:t>
            </a:r>
            <a:r>
              <a:rPr lang="en-US" dirty="0" err="1"/>
              <a:t>sehari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 yang </a:t>
            </a:r>
            <a:r>
              <a:rPr lang="en-US" dirty="0" err="1"/>
              <a:t>berhubungan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teorema</a:t>
            </a:r>
            <a:r>
              <a:rPr lang="en-US" dirty="0"/>
              <a:t> </a:t>
            </a:r>
            <a:r>
              <a:rPr lang="en-US" dirty="0" err="1"/>
              <a:t>phytagoras</a:t>
            </a:r>
            <a:r>
              <a:rPr lang="en-US" dirty="0"/>
              <a:t>.</a:t>
            </a:r>
          </a:p>
          <a:p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mempelajari</a:t>
            </a:r>
            <a:r>
              <a:rPr lang="en-US" dirty="0"/>
              <a:t> </a:t>
            </a:r>
            <a:r>
              <a:rPr lang="en-US" dirty="0" err="1"/>
              <a:t>teorema</a:t>
            </a:r>
            <a:r>
              <a:rPr lang="en-US" dirty="0"/>
              <a:t> </a:t>
            </a:r>
            <a:r>
              <a:rPr lang="en-US" dirty="0" err="1"/>
              <a:t>phytagoras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sederhana</a:t>
            </a:r>
            <a:r>
              <a:rPr lang="en-US" dirty="0"/>
              <a:t>, </a:t>
            </a:r>
            <a:r>
              <a:rPr lang="en-US" dirty="0" err="1"/>
              <a:t>sehingga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siswa</a:t>
            </a:r>
            <a:r>
              <a:rPr lang="en-US" dirty="0"/>
              <a:t> </a:t>
            </a:r>
            <a:r>
              <a:rPr lang="en-US" dirty="0" err="1"/>
              <a:t>menjadi</a:t>
            </a:r>
            <a:r>
              <a:rPr lang="en-US" dirty="0"/>
              <a:t> </a:t>
            </a:r>
            <a:r>
              <a:rPr lang="en-US" dirty="0" err="1"/>
              <a:t>bosan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2214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design (1/4)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sejenis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tangga</a:t>
            </a:r>
            <a:r>
              <a:rPr lang="en-US" dirty="0"/>
              <a:t> </a:t>
            </a:r>
            <a:r>
              <a:rPr lang="en-US" dirty="0" err="1"/>
              <a:t>ataupun</a:t>
            </a:r>
            <a:r>
              <a:rPr lang="en-US" dirty="0"/>
              <a:t> </a:t>
            </a:r>
            <a:r>
              <a:rPr lang="en-US" dirty="0" err="1"/>
              <a:t>monopoli</a:t>
            </a:r>
            <a:r>
              <a:rPr lang="en-US" dirty="0"/>
              <a:t>, </a:t>
            </a:r>
            <a:r>
              <a:rPr lang="en-US" dirty="0" err="1"/>
              <a:t>yaitu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mengocok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. Karena </a:t>
            </a:r>
            <a:r>
              <a:rPr lang="en-US" dirty="0" err="1"/>
              <a:t>mengandung</a:t>
            </a:r>
            <a:r>
              <a:rPr lang="en-US" dirty="0"/>
              <a:t> </a:t>
            </a:r>
            <a:r>
              <a:rPr lang="en-US" dirty="0" err="1"/>
              <a:t>teorema</a:t>
            </a:r>
            <a:r>
              <a:rPr lang="en-US" dirty="0"/>
              <a:t> </a:t>
            </a:r>
            <a:r>
              <a:rPr lang="en-US" dirty="0" err="1"/>
              <a:t>pitagoras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papan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berbetuk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</a:t>
            </a:r>
            <a:r>
              <a:rPr lang="en-US" dirty="0" err="1"/>
              <a:t>ular</a:t>
            </a:r>
            <a:r>
              <a:rPr lang="en-US" dirty="0"/>
              <a:t> </a:t>
            </a:r>
            <a:r>
              <a:rPr lang="en-US" dirty="0" err="1"/>
              <a:t>tangga</a:t>
            </a:r>
            <a:r>
              <a:rPr lang="en-US" dirty="0"/>
              <a:t>,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berbentuk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tiap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</a:t>
            </a:r>
            <a:r>
              <a:rPr lang="en-US" dirty="0" err="1"/>
              <a:t>nya</a:t>
            </a:r>
            <a:r>
              <a:rPr lang="en-US" dirty="0"/>
              <a:t> 6, 8 </a:t>
            </a:r>
            <a:r>
              <a:rPr lang="en-US" dirty="0" err="1"/>
              <a:t>dan</a:t>
            </a:r>
            <a:r>
              <a:rPr lang="en-US" dirty="0"/>
              <a:t> 10.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2732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design (2/4)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mulai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titik</a:t>
            </a:r>
            <a:r>
              <a:rPr lang="en-US" dirty="0"/>
              <a:t> yang </a:t>
            </a:r>
            <a:r>
              <a:rPr lang="en-US" dirty="0" err="1"/>
              <a:t>bernama</a:t>
            </a:r>
            <a:r>
              <a:rPr lang="en-US" dirty="0"/>
              <a:t> “check point”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mengelilingi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 </a:t>
            </a:r>
            <a:r>
              <a:rPr lang="en-US" dirty="0" err="1"/>
              <a:t>tergantung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yang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,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1 </a:t>
            </a:r>
            <a:r>
              <a:rPr lang="en-US" dirty="0" err="1"/>
              <a:t>sampai</a:t>
            </a:r>
            <a:r>
              <a:rPr lang="en-US" dirty="0"/>
              <a:t> 6.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memenuhi</a:t>
            </a:r>
            <a:r>
              <a:rPr lang="en-US" dirty="0"/>
              <a:t> target yang </a:t>
            </a:r>
            <a:r>
              <a:rPr lang="en-US" dirty="0" err="1"/>
              <a:t>telah</a:t>
            </a:r>
            <a:r>
              <a:rPr lang="en-US" dirty="0"/>
              <a:t> di </a:t>
            </a:r>
            <a:r>
              <a:rPr lang="en-US" dirty="0" err="1"/>
              <a:t>buat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RPP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berkeliling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3 kali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check point </a:t>
            </a:r>
            <a:r>
              <a:rPr lang="en-US" dirty="0" err="1"/>
              <a:t>sebanyak</a:t>
            </a:r>
            <a:r>
              <a:rPr lang="en-US" dirty="0"/>
              <a:t> 2 kali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lagi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check point.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0105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design (3/4)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langkah</a:t>
            </a:r>
            <a:r>
              <a:rPr lang="en-US" dirty="0"/>
              <a:t>,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di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, </a:t>
            </a:r>
            <a:r>
              <a:rPr lang="en-US" dirty="0" err="1"/>
              <a:t>dimana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itu</a:t>
            </a:r>
            <a:r>
              <a:rPr lang="en-US" dirty="0"/>
              <a:t> </a:t>
            </a:r>
            <a:r>
              <a:rPr lang="en-US" dirty="0" err="1"/>
              <a:t>terdiri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menyelesaikannya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ingin</a:t>
            </a:r>
            <a:r>
              <a:rPr lang="en-US" dirty="0"/>
              <a:t> </a:t>
            </a:r>
            <a:r>
              <a:rPr lang="en-US" dirty="0" err="1"/>
              <a:t>ke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.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jenis</a:t>
            </a:r>
            <a:r>
              <a:rPr lang="en-US" dirty="0"/>
              <a:t> </a:t>
            </a:r>
            <a:r>
              <a:rPr lang="en-US" dirty="0" err="1"/>
              <a:t>pertanyaanya</a:t>
            </a:r>
            <a:r>
              <a:rPr lang="en-US" dirty="0"/>
              <a:t> </a:t>
            </a:r>
            <a:r>
              <a:rPr lang="en-US" dirty="0" err="1"/>
              <a:t>yaitu</a:t>
            </a:r>
            <a:r>
              <a:rPr lang="en-US" dirty="0"/>
              <a:t> :</a:t>
            </a:r>
          </a:p>
          <a:p>
            <a:pPr lvl="0" algn="just"/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mengenai</a:t>
            </a:r>
            <a:r>
              <a:rPr lang="en-US" dirty="0"/>
              <a:t> </a:t>
            </a:r>
            <a:r>
              <a:rPr lang="en-US" dirty="0" err="1"/>
              <a:t>penerapan</a:t>
            </a:r>
            <a:r>
              <a:rPr lang="en-US" dirty="0"/>
              <a:t> </a:t>
            </a:r>
            <a:r>
              <a:rPr lang="en-US" dirty="0" err="1"/>
              <a:t>pitagoras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kehidupan</a:t>
            </a:r>
            <a:r>
              <a:rPr lang="en-US" dirty="0"/>
              <a:t> </a:t>
            </a:r>
            <a:r>
              <a:rPr lang="en-US" dirty="0" err="1"/>
              <a:t>sehari</a:t>
            </a:r>
            <a:r>
              <a:rPr lang="en-US" dirty="0"/>
              <a:t> </a:t>
            </a:r>
            <a:r>
              <a:rPr lang="en-US" dirty="0" err="1"/>
              <a:t>hari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segitiga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siku</a:t>
            </a:r>
            <a:r>
              <a:rPr lang="en-US" dirty="0"/>
              <a:t> </a:t>
            </a:r>
            <a:r>
              <a:rPr lang="en-US" dirty="0" err="1"/>
              <a:t>menggunakan</a:t>
            </a:r>
            <a:r>
              <a:rPr lang="en-US" dirty="0"/>
              <a:t> </a:t>
            </a:r>
            <a:r>
              <a:rPr lang="en-US" dirty="0" err="1"/>
              <a:t>konsep</a:t>
            </a:r>
            <a:r>
              <a:rPr lang="en-US" dirty="0"/>
              <a:t> </a:t>
            </a:r>
            <a:r>
              <a:rPr lang="en-US" dirty="0" err="1"/>
              <a:t>pitagoras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melengkapi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triple </a:t>
            </a:r>
            <a:r>
              <a:rPr lang="en-US" dirty="0" err="1"/>
              <a:t>pitagoras</a:t>
            </a:r>
            <a:r>
              <a:rPr lang="en-US" dirty="0"/>
              <a:t> yang </a:t>
            </a:r>
            <a:r>
              <a:rPr lang="en-US" dirty="0" err="1"/>
              <a:t>hilang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141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design (4/4)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/>
          <a:lstStyle/>
          <a:p>
            <a:pPr marL="0" indent="0" algn="just">
              <a:buNone/>
            </a:pP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dapat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tersebut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1 </a:t>
            </a:r>
            <a:r>
              <a:rPr lang="en-US" dirty="0" err="1"/>
              <a:t>buah</a:t>
            </a:r>
            <a:r>
              <a:rPr lang="en-US" dirty="0"/>
              <a:t> “</a:t>
            </a:r>
            <a:r>
              <a:rPr lang="en-US" dirty="0" err="1"/>
              <a:t>nyawa</a:t>
            </a:r>
            <a:r>
              <a:rPr lang="en-US" dirty="0"/>
              <a:t>”.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ada</a:t>
            </a:r>
            <a:r>
              <a:rPr lang="en-US" dirty="0"/>
              <a:t> 2, yang </a:t>
            </a:r>
            <a:r>
              <a:rPr lang="en-US" dirty="0" err="1"/>
              <a:t>berarti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diberikan</a:t>
            </a:r>
            <a:r>
              <a:rPr lang="en-US" dirty="0"/>
              <a:t> 2 kali </a:t>
            </a:r>
            <a:r>
              <a:rPr lang="en-US" dirty="0" err="1"/>
              <a:t>kesempatan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melakukan</a:t>
            </a:r>
            <a:r>
              <a:rPr lang="en-US" dirty="0"/>
              <a:t> </a:t>
            </a:r>
            <a:r>
              <a:rPr lang="en-US" dirty="0" err="1"/>
              <a:t>kesalahan</a:t>
            </a:r>
            <a:r>
              <a:rPr lang="en-US" dirty="0"/>
              <a:t> </a:t>
            </a:r>
            <a:r>
              <a:rPr lang="en-US" dirty="0" err="1"/>
              <a:t>saat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.</a:t>
            </a:r>
          </a:p>
          <a:p>
            <a:pPr marL="0" indent="0" algn="just">
              <a:buNone/>
            </a:pP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membuat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bersemangat</a:t>
            </a:r>
            <a:r>
              <a:rPr lang="en-US" dirty="0"/>
              <a:t> </a:t>
            </a:r>
            <a:r>
              <a:rPr lang="en-US" dirty="0" err="1"/>
              <a:t>memainkan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,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dilengkapi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system score global,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membandingkan</a:t>
            </a:r>
            <a:r>
              <a:rPr lang="en-US" dirty="0"/>
              <a:t> score </a:t>
            </a:r>
            <a:r>
              <a:rPr lang="en-US" dirty="0" err="1"/>
              <a:t>seorang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lainnya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memainkan</a:t>
            </a:r>
            <a:r>
              <a:rPr lang="en-US" dirty="0"/>
              <a:t> game </a:t>
            </a:r>
            <a:r>
              <a:rPr lang="en-US" dirty="0" err="1"/>
              <a:t>ini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254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Play (1/2)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 fontScale="85000" lnSpcReduction="20000"/>
          </a:bodyPr>
          <a:lstStyle/>
          <a:p>
            <a:pPr lvl="0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kali start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check point.</a:t>
            </a:r>
          </a:p>
          <a:p>
            <a:pPr lvl="0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memiliki</a:t>
            </a:r>
            <a:r>
              <a:rPr lang="en-US" dirty="0"/>
              <a:t> 2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awal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, yang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berkurang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.</a:t>
            </a:r>
          </a:p>
          <a:p>
            <a:pPr lvl="0"/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melewati</a:t>
            </a:r>
            <a:r>
              <a:rPr lang="en-US" dirty="0"/>
              <a:t> check point,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bertambah</a:t>
            </a:r>
            <a:r>
              <a:rPr lang="en-US" dirty="0"/>
              <a:t> 1.</a:t>
            </a:r>
          </a:p>
          <a:p>
            <a:pPr algn="just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melemparkan</a:t>
            </a:r>
            <a:r>
              <a:rPr lang="en-US" dirty="0"/>
              <a:t> </a:t>
            </a:r>
            <a:r>
              <a:rPr lang="en-US" dirty="0" err="1"/>
              <a:t>dua</a:t>
            </a:r>
            <a:r>
              <a:rPr lang="en-US" dirty="0"/>
              <a:t> </a:t>
            </a:r>
            <a:r>
              <a:rPr lang="en-US" dirty="0" err="1"/>
              <a:t>buah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terlebih</a:t>
            </a:r>
            <a:r>
              <a:rPr lang="en-US" dirty="0"/>
              <a:t> </a:t>
            </a:r>
            <a:r>
              <a:rPr lang="en-US" dirty="0" err="1"/>
              <a:t>dahulu</a:t>
            </a:r>
            <a:r>
              <a:rPr lang="en-US" dirty="0"/>
              <a:t>, </a:t>
            </a:r>
            <a:r>
              <a:rPr lang="en-US" dirty="0" err="1"/>
              <a:t>kemudian</a:t>
            </a:r>
            <a:r>
              <a:rPr lang="en-US" dirty="0"/>
              <a:t> </a:t>
            </a:r>
            <a:r>
              <a:rPr lang="en-US" dirty="0" err="1"/>
              <a:t>asumsikan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didapat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digunakan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mencari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miring,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hasil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pembulatan</a:t>
            </a:r>
            <a:r>
              <a:rPr lang="en-US" dirty="0"/>
              <a:t> </a:t>
            </a:r>
            <a:r>
              <a:rPr lang="en-US" dirty="0" err="1"/>
              <a:t>sisi</a:t>
            </a:r>
            <a:r>
              <a:rPr lang="en-US" dirty="0"/>
              <a:t> miring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berapa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melangkah</a:t>
            </a:r>
            <a:r>
              <a:rPr lang="en-US" dirty="0"/>
              <a:t>. </a:t>
            </a:r>
            <a:r>
              <a:rPr lang="en-US" dirty="0" err="1"/>
              <a:t>Misalnya</a:t>
            </a:r>
            <a:r>
              <a:rPr lang="en-US" dirty="0"/>
              <a:t>, </a:t>
            </a:r>
            <a:r>
              <a:rPr lang="en-US" dirty="0" err="1"/>
              <a:t>didapatkan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4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kedua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5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bergerak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16 + 25 = 41, </a:t>
            </a:r>
            <a:r>
              <a:rPr lang="en-US" dirty="0" err="1"/>
              <a:t>akar</a:t>
            </a:r>
            <a:r>
              <a:rPr lang="en-US" dirty="0"/>
              <a:t> 41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dibulatkan</a:t>
            </a:r>
            <a:r>
              <a:rPr lang="en-US" dirty="0"/>
              <a:t> </a:t>
            </a:r>
            <a:r>
              <a:rPr lang="en-US" dirty="0" err="1"/>
              <a:t>adalah</a:t>
            </a:r>
            <a:r>
              <a:rPr lang="en-US" dirty="0"/>
              <a:t> 6. </a:t>
            </a:r>
            <a:r>
              <a:rPr lang="en-US" dirty="0" err="1"/>
              <a:t>Lalu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mengeluarkan</a:t>
            </a:r>
            <a:r>
              <a:rPr lang="en-US" dirty="0"/>
              <a:t> </a:t>
            </a:r>
            <a:r>
              <a:rPr lang="en-US" dirty="0" err="1"/>
              <a:t>pilihan</a:t>
            </a:r>
            <a:r>
              <a:rPr lang="en-US" dirty="0"/>
              <a:t> </a:t>
            </a:r>
            <a:r>
              <a:rPr lang="en-US" dirty="0" err="1"/>
              <a:t>kepada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, “</a:t>
            </a:r>
            <a:r>
              <a:rPr lang="en-US" dirty="0" err="1"/>
              <a:t>berapa</a:t>
            </a:r>
            <a:r>
              <a:rPr lang="en-US" dirty="0"/>
              <a:t> </a:t>
            </a:r>
            <a:r>
              <a:rPr lang="en-US" dirty="0" err="1"/>
              <a:t>banyak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melangkah</a:t>
            </a:r>
            <a:r>
              <a:rPr lang="en-US" dirty="0"/>
              <a:t>?”,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menjawabnya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benar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bergerak</a:t>
            </a:r>
            <a:r>
              <a:rPr lang="en-US" dirty="0"/>
              <a:t>,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melemparkan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tetapi</a:t>
            </a:r>
            <a:r>
              <a:rPr lang="en-US" dirty="0"/>
              <a:t> </a:t>
            </a:r>
            <a:r>
              <a:rPr lang="en-US" dirty="0" err="1"/>
              <a:t>nyawanya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berkurang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45564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Game Play (2/2)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/>
          </a:bodyPr>
          <a:lstStyle/>
          <a:p>
            <a:pPr lvl="0" algn="just"/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setiap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berhenti</a:t>
            </a:r>
            <a:r>
              <a:rPr lang="en-US" dirty="0"/>
              <a:t> di </a:t>
            </a:r>
            <a:r>
              <a:rPr lang="en-US" dirty="0" err="1"/>
              <a:t>sebuah</a:t>
            </a:r>
            <a:r>
              <a:rPr lang="en-US" dirty="0"/>
              <a:t> </a:t>
            </a:r>
            <a:r>
              <a:rPr lang="en-US" dirty="0" err="1"/>
              <a:t>petak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dihadapkan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tiga</a:t>
            </a:r>
            <a:r>
              <a:rPr lang="en-US" dirty="0"/>
              <a:t> </a:t>
            </a:r>
            <a:r>
              <a:rPr lang="en-US" dirty="0" err="1"/>
              <a:t>tipe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yang </a:t>
            </a:r>
            <a:r>
              <a:rPr lang="en-US" dirty="0" err="1"/>
              <a:t>telah</a:t>
            </a:r>
            <a:r>
              <a:rPr lang="en-US" dirty="0"/>
              <a:t> </a:t>
            </a:r>
            <a:r>
              <a:rPr lang="en-US" dirty="0" err="1"/>
              <a:t>dijelaskan</a:t>
            </a:r>
            <a:r>
              <a:rPr lang="en-US" dirty="0"/>
              <a:t> </a:t>
            </a:r>
            <a:r>
              <a:rPr lang="en-US" dirty="0" err="1"/>
              <a:t>diatas</a:t>
            </a:r>
            <a:r>
              <a:rPr lang="en-US" dirty="0"/>
              <a:t>,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yang </a:t>
            </a:r>
            <a:r>
              <a:rPr lang="en-US" dirty="0" err="1"/>
              <a:t>disebut</a:t>
            </a:r>
            <a:r>
              <a:rPr lang="en-US" dirty="0"/>
              <a:t> </a:t>
            </a:r>
            <a:r>
              <a:rPr lang="en-US" dirty="0" err="1"/>
              <a:t>dengan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inti.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soal</a:t>
            </a:r>
            <a:r>
              <a:rPr lang="en-US" dirty="0"/>
              <a:t> </a:t>
            </a:r>
            <a:r>
              <a:rPr lang="en-US" dirty="0" err="1"/>
              <a:t>ini</a:t>
            </a:r>
            <a:r>
              <a:rPr lang="en-US" dirty="0"/>
              <a:t>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akan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nyawa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score.</a:t>
            </a:r>
          </a:p>
          <a:p>
            <a:pPr lvl="0" algn="just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berkeliling</a:t>
            </a:r>
            <a:r>
              <a:rPr lang="en-US" dirty="0"/>
              <a:t> </a:t>
            </a:r>
            <a:r>
              <a:rPr lang="en-US" dirty="0" err="1"/>
              <a:t>sebanyak</a:t>
            </a:r>
            <a:r>
              <a:rPr lang="en-US" dirty="0"/>
              <a:t> 3 kali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menyelesaikan</a:t>
            </a:r>
            <a:r>
              <a:rPr lang="en-US" dirty="0"/>
              <a:t> </a:t>
            </a:r>
            <a:r>
              <a:rPr lang="en-US" dirty="0" err="1"/>
              <a:t>tugas</a:t>
            </a:r>
            <a:r>
              <a:rPr lang="en-US" dirty="0"/>
              <a:t> </a:t>
            </a:r>
            <a:r>
              <a:rPr lang="en-US" dirty="0" err="1"/>
              <a:t>seperti</a:t>
            </a:r>
            <a:r>
              <a:rPr lang="en-US" dirty="0"/>
              <a:t> yang </a:t>
            </a:r>
            <a:r>
              <a:rPr lang="en-US" dirty="0" err="1"/>
              <a:t>ditulis</a:t>
            </a:r>
            <a:r>
              <a:rPr lang="en-US" dirty="0"/>
              <a:t> di RPP.</a:t>
            </a:r>
          </a:p>
          <a:p>
            <a:pPr lvl="0" algn="just"/>
            <a:r>
              <a:rPr lang="en-US" dirty="0" err="1"/>
              <a:t>Permainan</a:t>
            </a:r>
            <a:r>
              <a:rPr lang="en-US" dirty="0"/>
              <a:t> </a:t>
            </a:r>
            <a:r>
              <a:rPr lang="en-US" dirty="0" err="1"/>
              <a:t>selesai</a:t>
            </a:r>
            <a:r>
              <a:rPr lang="en-US" dirty="0"/>
              <a:t> </a:t>
            </a:r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berada</a:t>
            </a:r>
            <a:r>
              <a:rPr lang="en-US" dirty="0"/>
              <a:t> di check point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ketiga</a:t>
            </a:r>
            <a:r>
              <a:rPr lang="en-US" dirty="0"/>
              <a:t> </a:t>
            </a:r>
            <a:r>
              <a:rPr lang="en-US" dirty="0" err="1"/>
              <a:t>kalinya</a:t>
            </a:r>
            <a:r>
              <a:rPr lang="en-US" dirty="0"/>
              <a:t> </a:t>
            </a:r>
            <a:r>
              <a:rPr lang="en-US" dirty="0" err="1"/>
              <a:t>atau</a:t>
            </a:r>
            <a:r>
              <a:rPr lang="en-US" dirty="0"/>
              <a:t> </a:t>
            </a:r>
            <a:r>
              <a:rPr lang="en-US" dirty="0" err="1"/>
              <a:t>kehabisan</a:t>
            </a:r>
            <a:r>
              <a:rPr lang="en-US" dirty="0"/>
              <a:t> </a:t>
            </a:r>
            <a:r>
              <a:rPr lang="en-US" dirty="0" err="1"/>
              <a:t>nyawa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35276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1"/>
            <a:ext cx="10018713" cy="777240"/>
          </a:xfrm>
        </p:spPr>
        <p:txBody>
          <a:bodyPr/>
          <a:lstStyle/>
          <a:p>
            <a:r>
              <a:rPr lang="en-US" dirty="0"/>
              <a:t>Rules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84310" y="1828800"/>
            <a:ext cx="10018713" cy="3962400"/>
          </a:xfrm>
        </p:spPr>
        <p:txBody>
          <a:bodyPr>
            <a:normAutofit/>
          </a:bodyPr>
          <a:lstStyle/>
          <a:p>
            <a:pPr lvl="0" algn="just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pertama</a:t>
            </a:r>
            <a:r>
              <a:rPr lang="en-US" dirty="0"/>
              <a:t> kali start </a:t>
            </a:r>
            <a:r>
              <a:rPr lang="en-US" dirty="0" err="1"/>
              <a:t>pada</a:t>
            </a:r>
            <a:r>
              <a:rPr lang="en-US" dirty="0"/>
              <a:t> check point.</a:t>
            </a:r>
          </a:p>
          <a:p>
            <a:pPr lvl="0" algn="just"/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mengocok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untuk</a:t>
            </a:r>
            <a:r>
              <a:rPr lang="en-US" dirty="0"/>
              <a:t> </a:t>
            </a:r>
            <a:r>
              <a:rPr lang="en-US" dirty="0" err="1"/>
              <a:t>menentukan</a:t>
            </a:r>
            <a:r>
              <a:rPr lang="en-US" dirty="0"/>
              <a:t> </a:t>
            </a:r>
            <a:r>
              <a:rPr lang="en-US" dirty="0" err="1"/>
              <a:t>langkah</a:t>
            </a:r>
            <a:r>
              <a:rPr lang="en-US" dirty="0"/>
              <a:t> </a:t>
            </a:r>
            <a:r>
              <a:rPr lang="en-US" dirty="0" err="1"/>
              <a:t>permainan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Jika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menjawab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kemana</a:t>
            </a:r>
            <a:r>
              <a:rPr lang="en-US" dirty="0"/>
              <a:t> </a:t>
            </a:r>
            <a:r>
              <a:rPr lang="en-US" dirty="0" err="1"/>
              <a:t>ia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melangkah</a:t>
            </a:r>
            <a:r>
              <a:rPr lang="en-US" dirty="0"/>
              <a:t>, </a:t>
            </a:r>
            <a:r>
              <a:rPr lang="en-US" dirty="0" err="1"/>
              <a:t>maka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harus</a:t>
            </a:r>
            <a:r>
              <a:rPr lang="en-US" dirty="0"/>
              <a:t> </a:t>
            </a:r>
            <a:r>
              <a:rPr lang="en-US" dirty="0" err="1"/>
              <a:t>mengocok</a:t>
            </a:r>
            <a:r>
              <a:rPr lang="en-US" dirty="0"/>
              <a:t> </a:t>
            </a:r>
            <a:r>
              <a:rPr lang="en-US" dirty="0" err="1"/>
              <a:t>dadu</a:t>
            </a:r>
            <a:r>
              <a:rPr lang="en-US" dirty="0"/>
              <a:t> </a:t>
            </a:r>
            <a:r>
              <a:rPr lang="en-US" dirty="0" err="1"/>
              <a:t>kembali</a:t>
            </a:r>
            <a:r>
              <a:rPr lang="en-US" dirty="0"/>
              <a:t> </a:t>
            </a:r>
            <a:r>
              <a:rPr lang="en-US" dirty="0" err="1"/>
              <a:t>dan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kehilangan</a:t>
            </a:r>
            <a:r>
              <a:rPr lang="en-US" dirty="0"/>
              <a:t> </a:t>
            </a:r>
            <a:r>
              <a:rPr lang="en-US" dirty="0" err="1"/>
              <a:t>nyawa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Pertanyaan</a:t>
            </a:r>
            <a:r>
              <a:rPr lang="en-US" dirty="0"/>
              <a:t> yang </a:t>
            </a:r>
            <a:r>
              <a:rPr lang="en-US" dirty="0" err="1"/>
              <a:t>ada</a:t>
            </a:r>
            <a:r>
              <a:rPr lang="en-US" dirty="0"/>
              <a:t> </a:t>
            </a:r>
            <a:r>
              <a:rPr lang="en-US" dirty="0" err="1"/>
              <a:t>bersifat</a:t>
            </a:r>
            <a:r>
              <a:rPr lang="en-US" dirty="0"/>
              <a:t> </a:t>
            </a:r>
            <a:r>
              <a:rPr lang="en-US" dirty="0" err="1"/>
              <a:t>pilihan</a:t>
            </a:r>
            <a:r>
              <a:rPr lang="en-US" dirty="0"/>
              <a:t> </a:t>
            </a:r>
            <a:r>
              <a:rPr lang="en-US" dirty="0" err="1"/>
              <a:t>ganda</a:t>
            </a:r>
            <a:r>
              <a:rPr lang="en-US" dirty="0"/>
              <a:t>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pemain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mengetikan</a:t>
            </a:r>
            <a:r>
              <a:rPr lang="en-US" dirty="0"/>
              <a:t> </a:t>
            </a:r>
            <a:r>
              <a:rPr lang="en-US" dirty="0" err="1"/>
              <a:t>nilainya</a:t>
            </a:r>
            <a:r>
              <a:rPr lang="en-US" dirty="0"/>
              <a:t> </a:t>
            </a:r>
            <a:r>
              <a:rPr lang="en-US" dirty="0" err="1"/>
              <a:t>tapi</a:t>
            </a:r>
            <a:r>
              <a:rPr lang="en-US" dirty="0"/>
              <a:t> </a:t>
            </a:r>
            <a:r>
              <a:rPr lang="en-US" dirty="0" err="1"/>
              <a:t>memilih</a:t>
            </a:r>
            <a:r>
              <a:rPr lang="en-US" dirty="0"/>
              <a:t> </a:t>
            </a:r>
            <a:r>
              <a:rPr lang="en-US" dirty="0" err="1"/>
              <a:t>salah</a:t>
            </a:r>
            <a:r>
              <a:rPr lang="en-US" dirty="0"/>
              <a:t> </a:t>
            </a:r>
            <a:r>
              <a:rPr lang="en-US" dirty="0" err="1"/>
              <a:t>satu</a:t>
            </a:r>
            <a:r>
              <a:rPr lang="en-US" dirty="0"/>
              <a:t> </a:t>
            </a:r>
            <a:r>
              <a:rPr lang="en-US" dirty="0" err="1"/>
              <a:t>jawaban</a:t>
            </a:r>
            <a:r>
              <a:rPr lang="en-US" dirty="0"/>
              <a:t> yang </a:t>
            </a:r>
            <a:r>
              <a:rPr lang="en-US" dirty="0" err="1"/>
              <a:t>benar</a:t>
            </a:r>
            <a:r>
              <a:rPr lang="en-US" dirty="0"/>
              <a:t>.</a:t>
            </a:r>
          </a:p>
          <a:p>
            <a:pPr lvl="0" algn="just"/>
            <a:r>
              <a:rPr lang="en-US" dirty="0" err="1"/>
              <a:t>Nilai</a:t>
            </a:r>
            <a:r>
              <a:rPr lang="en-US" dirty="0"/>
              <a:t> </a:t>
            </a:r>
            <a:r>
              <a:rPr lang="en-US" dirty="0" err="1"/>
              <a:t>nilai</a:t>
            </a:r>
            <a:r>
              <a:rPr lang="en-US" dirty="0"/>
              <a:t> yang </a:t>
            </a:r>
            <a:r>
              <a:rPr lang="en-US" dirty="0" err="1"/>
              <a:t>berada</a:t>
            </a:r>
            <a:r>
              <a:rPr lang="en-US" dirty="0"/>
              <a:t> </a:t>
            </a:r>
            <a:r>
              <a:rPr lang="en-US" dirty="0" err="1"/>
              <a:t>pada</a:t>
            </a:r>
            <a:r>
              <a:rPr lang="en-US" dirty="0"/>
              <a:t> </a:t>
            </a:r>
            <a:r>
              <a:rPr lang="en-US" dirty="0" err="1"/>
              <a:t>pertanyaan</a:t>
            </a:r>
            <a:r>
              <a:rPr lang="en-US" dirty="0"/>
              <a:t> </a:t>
            </a:r>
            <a:r>
              <a:rPr lang="en-US" dirty="0" err="1"/>
              <a:t>sifatnya</a:t>
            </a:r>
            <a:r>
              <a:rPr lang="en-US" dirty="0"/>
              <a:t> random </a:t>
            </a:r>
            <a:r>
              <a:rPr lang="en-US" dirty="0" err="1"/>
              <a:t>dari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</a:t>
            </a:r>
            <a:r>
              <a:rPr lang="en-US" dirty="0" err="1"/>
              <a:t>angka</a:t>
            </a:r>
            <a:r>
              <a:rPr lang="en-US" dirty="0"/>
              <a:t> yang </a:t>
            </a:r>
            <a:r>
              <a:rPr lang="en-US" dirty="0" err="1"/>
              <a:t>sudah</a:t>
            </a:r>
            <a:r>
              <a:rPr lang="en-US" dirty="0"/>
              <a:t> </a:t>
            </a:r>
            <a:r>
              <a:rPr lang="en-US" dirty="0" err="1"/>
              <a:t>ditentukan</a:t>
            </a:r>
            <a:r>
              <a:rPr lang="en-US" dirty="0"/>
              <a:t>, </a:t>
            </a:r>
            <a:r>
              <a:rPr lang="en-US" dirty="0" err="1"/>
              <a:t>jadi</a:t>
            </a:r>
            <a:r>
              <a:rPr lang="en-US" dirty="0"/>
              <a:t> </a:t>
            </a:r>
            <a:r>
              <a:rPr lang="en-US" dirty="0" err="1"/>
              <a:t>pertanyaannya</a:t>
            </a:r>
            <a:r>
              <a:rPr lang="en-US" dirty="0"/>
              <a:t> </a:t>
            </a:r>
            <a:r>
              <a:rPr lang="en-US" dirty="0" err="1"/>
              <a:t>bisa</a:t>
            </a:r>
            <a:r>
              <a:rPr lang="en-US" dirty="0"/>
              <a:t> </a:t>
            </a:r>
            <a:r>
              <a:rPr lang="en-US" dirty="0" err="1"/>
              <a:t>tidak</a:t>
            </a:r>
            <a:r>
              <a:rPr lang="en-US" dirty="0"/>
              <a:t> </a:t>
            </a:r>
            <a:r>
              <a:rPr lang="en-US" dirty="0" err="1"/>
              <a:t>sama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249096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112</TotalTime>
  <Words>1109</Words>
  <Application>Microsoft Office PowerPoint</Application>
  <PresentationFormat>Widescreen</PresentationFormat>
  <Paragraphs>69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Corbel</vt:lpstr>
      <vt:lpstr>Parallax</vt:lpstr>
      <vt:lpstr>Teorema Pythagoras </vt:lpstr>
      <vt:lpstr>Tujuan </vt:lpstr>
      <vt:lpstr>Game design (1/4)</vt:lpstr>
      <vt:lpstr>Game design (2/4)</vt:lpstr>
      <vt:lpstr>Game design (3/4)</vt:lpstr>
      <vt:lpstr>Game design (4/4)</vt:lpstr>
      <vt:lpstr>Game Play (1/2)</vt:lpstr>
      <vt:lpstr>Game Play (2/2)</vt:lpstr>
      <vt:lpstr>Rules</vt:lpstr>
      <vt:lpstr>Rules</vt:lpstr>
      <vt:lpstr>Scoring</vt:lpstr>
      <vt:lpstr>Leveling</vt:lpstr>
      <vt:lpstr>Awal Permainan</vt:lpstr>
      <vt:lpstr>Random di klik</vt:lpstr>
      <vt:lpstr>Pertanyaan</vt:lpstr>
      <vt:lpstr>Benar atau Salah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Teorema Pythagoras</dc:title>
  <dc:creator>adrianus galang</dc:creator>
  <cp:lastModifiedBy>adrianus galang</cp:lastModifiedBy>
  <cp:revision>11</cp:revision>
  <dcterms:created xsi:type="dcterms:W3CDTF">2016-10-25T03:00:25Z</dcterms:created>
  <dcterms:modified xsi:type="dcterms:W3CDTF">2016-11-12T05:16:03Z</dcterms:modified>
</cp:coreProperties>
</file>

<file path=docProps/thumbnail.jpeg>
</file>